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108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31032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31032020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2"/>
            <a:ext cx="4556547" cy="52353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2"/>
            <a:ext cx="5016575" cy="5939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2"/>
            <a:ext cx="5016575" cy="5939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4919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287</cp:revision>
  <dcterms:created xsi:type="dcterms:W3CDTF">2019-04-05T05:52:12Z</dcterms:created>
  <dcterms:modified xsi:type="dcterms:W3CDTF">2020-03-31T07:31:29Z</dcterms:modified>
</cp:coreProperties>
</file>