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31122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1"/>
            <a:ext cx="5305474" cy="60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2766"/>
            <a:ext cx="5181564" cy="590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39472"/>
            <a:ext cx="5307831" cy="604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7358</TotalTime>
  <Words>129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528</cp:revision>
  <dcterms:created xsi:type="dcterms:W3CDTF">2019-04-05T05:52:12Z</dcterms:created>
  <dcterms:modified xsi:type="dcterms:W3CDTF">2020-12-31T17:26:05Z</dcterms:modified>
</cp:coreProperties>
</file>