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02-Jan-22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Day1(02012022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5" cy="4507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1" cy="4504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2" cy="6256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0" y="545071"/>
            <a:ext cx="5242379" cy="296009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50" cy="28966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3882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416</cp:revision>
  <dcterms:created xsi:type="dcterms:W3CDTF">2019-04-05T05:52:12Z</dcterms:created>
  <dcterms:modified xsi:type="dcterms:W3CDTF">2022-01-02T04:18:09Z</dcterms:modified>
</cp:coreProperties>
</file>