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Day1(02042021) and Day2(03042021)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52" cy="45077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1"/>
            <a:ext cx="3920324" cy="450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0"/>
            <a:ext cx="5410310" cy="616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4"/>
            <a:ext cx="5478905" cy="624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4"/>
            <a:ext cx="5478905" cy="624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1" y="533400"/>
            <a:ext cx="5242540" cy="296018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69" cy="304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2851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216</cp:revision>
  <dcterms:created xsi:type="dcterms:W3CDTF">2019-04-05T05:52:12Z</dcterms:created>
  <dcterms:modified xsi:type="dcterms:W3CDTF">2021-04-02T03:35:56Z</dcterms:modified>
</cp:coreProperties>
</file>