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01052021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6"/>
            <a:ext cx="5283873" cy="604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0"/>
            <a:ext cx="5146519" cy="60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42" cy="61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8342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603</cp:revision>
  <dcterms:created xsi:type="dcterms:W3CDTF">2019-04-05T05:52:12Z</dcterms:created>
  <dcterms:modified xsi:type="dcterms:W3CDTF">2021-05-01T10:00:25Z</dcterms:modified>
</cp:coreProperties>
</file>