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5226" autoAdjust="0"/>
  </p:normalViewPr>
  <p:slideViewPr>
    <p:cSldViewPr>
      <p:cViewPr varScale="1">
        <p:scale>
          <a:sx n="86" d="100"/>
          <a:sy n="86" d="100"/>
        </p:scale>
        <p:origin x="1291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7/2/2021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02-07-2021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02-07-2021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02-07-2021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02-07-2021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02-07-2021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02-07-2021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02-07-2021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0107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Day1(02072021) and Day2(03072021)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50" y="902478"/>
            <a:ext cx="4811913" cy="450766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7"/>
            <a:ext cx="3920286" cy="4504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1" y="460984"/>
            <a:ext cx="5491286" cy="6256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57210"/>
            <a:ext cx="5478867" cy="6242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57210"/>
            <a:ext cx="5478867" cy="6242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20318" y="533400"/>
            <a:ext cx="5242475" cy="296014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71860" y="3613662"/>
            <a:ext cx="2900333" cy="2974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3078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295</cp:revision>
  <dcterms:created xsi:type="dcterms:W3CDTF">2019-04-05T05:52:12Z</dcterms:created>
  <dcterms:modified xsi:type="dcterms:W3CDTF">2021-07-02T02:45:06Z</dcterms:modified>
</cp:coreProperties>
</file>