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0108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Day1(02082021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Day2(03082021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3551" y="902478"/>
            <a:ext cx="4811901" cy="45076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457" y="902488"/>
            <a:ext cx="3920276" cy="450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4891" y="460986"/>
            <a:ext cx="5491276" cy="625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57211"/>
            <a:ext cx="5478857" cy="624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7309" y="457211"/>
            <a:ext cx="5478857" cy="624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0326" y="533400"/>
            <a:ext cx="5242457" cy="29601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1860" y="3613662"/>
            <a:ext cx="2900322" cy="297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3163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</cp:lastModifiedBy>
  <cp:revision>318</cp:revision>
  <dcterms:created xsi:type="dcterms:W3CDTF">2019-04-05T05:52:12Z</dcterms:created>
  <dcterms:modified xsi:type="dcterms:W3CDTF">2021-08-02T02:26:43Z</dcterms:modified>
</cp:coreProperties>
</file>