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01112021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8" cy="60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39" y="472125"/>
            <a:ext cx="5199877" cy="6115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8807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740</cp:revision>
  <dcterms:created xsi:type="dcterms:W3CDTF">2019-04-05T05:52:12Z</dcterms:created>
  <dcterms:modified xsi:type="dcterms:W3CDTF">2021-11-01T08:13:33Z</dcterms:modified>
</cp:coreProperties>
</file>