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3" cy="6046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9" cy="60522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9"/>
            <a:ext cx="5199932" cy="61151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8678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623</cp:revision>
  <dcterms:created xsi:type="dcterms:W3CDTF">2019-04-05T05:52:12Z</dcterms:created>
  <dcterms:modified xsi:type="dcterms:W3CDTF">2021-12-01T07:08:35Z</dcterms:modified>
</cp:coreProperties>
</file>