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92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02-03-2021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22002"/>
            <a:ext cx="5305460" cy="607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77931"/>
            <a:ext cx="5181548" cy="609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840" y="484943"/>
            <a:ext cx="5235336" cy="615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7689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562</cp:revision>
  <dcterms:created xsi:type="dcterms:W3CDTF">2019-04-05T05:52:12Z</dcterms:created>
  <dcterms:modified xsi:type="dcterms:W3CDTF">2021-03-02T06:45:07Z</dcterms:modified>
</cp:coreProperties>
</file>