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02042021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22003"/>
            <a:ext cx="5305457" cy="607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77932"/>
            <a:ext cx="5181545" cy="6093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840" y="484944"/>
            <a:ext cx="5235333" cy="61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7695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569</cp:revision>
  <dcterms:created xsi:type="dcterms:W3CDTF">2019-04-05T05:52:12Z</dcterms:created>
  <dcterms:modified xsi:type="dcterms:W3CDTF">2021-04-02T07:15:17Z</dcterms:modified>
</cp:coreProperties>
</file>