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4/3/2021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03-04-2021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03-04-2021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03-04-2021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03-04-2021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03-04-2021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03-04-2021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03-04-2021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02042021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Day1(03042021) and Day2(04042021)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48" y="902478"/>
            <a:ext cx="4811952" cy="450770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1"/>
            <a:ext cx="3920323" cy="4504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80"/>
            <a:ext cx="5410310" cy="6164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1070" y="457204"/>
            <a:ext cx="5478905" cy="6242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2492" y="457204"/>
            <a:ext cx="5478905" cy="6242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801" y="533400"/>
            <a:ext cx="5242540" cy="296018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161C965-0AD7-45E2-88E6-C74CC4D8EF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48000" y="3581264"/>
            <a:ext cx="2971768" cy="3048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2853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217</cp:revision>
  <dcterms:created xsi:type="dcterms:W3CDTF">2019-04-05T05:52:12Z</dcterms:created>
  <dcterms:modified xsi:type="dcterms:W3CDTF">2021-04-03T03:09:21Z</dcterms:modified>
</cp:coreProperties>
</file>