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0207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Day1(03072021) and Day2(04072021)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2" cy="450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6" cy="4504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6" cy="62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7" cy="624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7" cy="624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8" y="533400"/>
            <a:ext cx="5242475" cy="29601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2" cy="297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3089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297</cp:revision>
  <dcterms:created xsi:type="dcterms:W3CDTF">2019-04-05T05:52:12Z</dcterms:created>
  <dcterms:modified xsi:type="dcterms:W3CDTF">2021-07-03T02:24:26Z</dcterms:modified>
</cp:coreProperties>
</file>