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03-08-2021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03-08-2021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0208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Day1(03082021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Day2(04082021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3551" y="902478"/>
            <a:ext cx="4811901" cy="45076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457" y="902488"/>
            <a:ext cx="3920275" cy="45043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891" y="460986"/>
            <a:ext cx="5491275" cy="6256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11"/>
            <a:ext cx="5478856" cy="62425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7309" y="457211"/>
            <a:ext cx="5478856" cy="62425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0327" y="533400"/>
            <a:ext cx="5242455" cy="29601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1860" y="3613662"/>
            <a:ext cx="2900322" cy="2974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3165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</cp:lastModifiedBy>
  <cp:revision>319</cp:revision>
  <dcterms:created xsi:type="dcterms:W3CDTF">2019-04-05T05:52:12Z</dcterms:created>
  <dcterms:modified xsi:type="dcterms:W3CDTF">2021-08-03T02:49:47Z</dcterms:modified>
</cp:coreProperties>
</file>