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03-10-2021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03-10-2021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03-10-2021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03-10-2021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0210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Day1(03102021) and Day2(04102021)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87" cy="450764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0"/>
            <a:ext cx="3920262" cy="450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48886"/>
            <a:ext cx="5491263" cy="625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8"/>
            <a:ext cx="5478843" cy="624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8"/>
            <a:ext cx="5478843" cy="624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37" y="545071"/>
            <a:ext cx="5242432" cy="29601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09" cy="297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3264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346</cp:revision>
  <dcterms:created xsi:type="dcterms:W3CDTF">2019-04-05T05:52:12Z</dcterms:created>
  <dcterms:modified xsi:type="dcterms:W3CDTF">2021-10-03T04:16:37Z</dcterms:modified>
</cp:coreProperties>
</file>