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03-Dec-21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Day1(03122021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Day2(04122021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9" cy="45076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3"/>
            <a:ext cx="3920245" cy="450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22383"/>
            <a:ext cx="5491246" cy="625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6" cy="624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63056"/>
            <a:ext cx="5478826" cy="624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0349" y="545071"/>
            <a:ext cx="5242404" cy="29601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3672121"/>
            <a:ext cx="2900292" cy="297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3461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381</cp:revision>
  <dcterms:created xsi:type="dcterms:W3CDTF">2019-04-05T05:52:12Z</dcterms:created>
  <dcterms:modified xsi:type="dcterms:W3CDTF">2021-12-03T05:20:16Z</dcterms:modified>
</cp:coreProperties>
</file>