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03-01-2021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03012021 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81200" y="609611"/>
            <a:ext cx="5305473" cy="6095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31205" y="572766"/>
            <a:ext cx="4986353" cy="5903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33584" y="539472"/>
            <a:ext cx="5107863" cy="6047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7359</TotalTime>
  <Words>128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530</cp:revision>
  <dcterms:created xsi:type="dcterms:W3CDTF">2019-04-05T05:52:12Z</dcterms:created>
  <dcterms:modified xsi:type="dcterms:W3CDTF">2021-01-03T08:18:06Z</dcterms:modified>
</cp:coreProperties>
</file>