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264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03-Mar-21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03-03-2021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03-03-2021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03-03-2021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03-03-2021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03-03-2021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03-03-2021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03-03-2021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0303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34343"/>
            <a:ext cx="5283896" cy="6046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16"/>
            <a:ext cx="5146542" cy="6052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44"/>
            <a:ext cx="5199965" cy="6115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7514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553</cp:revision>
  <dcterms:created xsi:type="dcterms:W3CDTF">2019-04-05T05:52:12Z</dcterms:created>
  <dcterms:modified xsi:type="dcterms:W3CDTF">2021-03-03T06:40:03Z</dcterms:modified>
</cp:coreProperties>
</file>