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Day1(04042021) and Day2(05042021)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51" cy="450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3" cy="450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09" cy="616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4" cy="624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4" cy="624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2" y="533400"/>
            <a:ext cx="5242538" cy="29601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5"/>
            <a:ext cx="2971768" cy="30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2858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218</cp:revision>
  <dcterms:created xsi:type="dcterms:W3CDTF">2019-04-05T05:52:12Z</dcterms:created>
  <dcterms:modified xsi:type="dcterms:W3CDTF">2021-04-04T03:15:24Z</dcterms:modified>
</cp:coreProperties>
</file>