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03-May-21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7"/>
            <a:ext cx="5283872" cy="60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0"/>
            <a:ext cx="5146518" cy="605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8"/>
            <a:ext cx="5199941" cy="61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8532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605</cp:revision>
  <dcterms:created xsi:type="dcterms:W3CDTF">2019-04-05T05:52:12Z</dcterms:created>
  <dcterms:modified xsi:type="dcterms:W3CDTF">2021-05-03T09:43:31Z</dcterms:modified>
</cp:coreProperties>
</file>