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0306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Day1(04062021) and Day2(05062021)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6" cy="45076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299" cy="450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3"/>
            <a:ext cx="5491299" cy="625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80" cy="624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80" cy="624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9" y="533400"/>
            <a:ext cx="5242498" cy="29601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5" cy="297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2991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269</cp:revision>
  <dcterms:created xsi:type="dcterms:W3CDTF">2019-04-05T05:52:12Z</dcterms:created>
  <dcterms:modified xsi:type="dcterms:W3CDTF">2021-06-04T02:37:08Z</dcterms:modified>
</cp:coreProperties>
</file>