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03102021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17" cy="60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3"/>
            <a:ext cx="5199886" cy="61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8782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721</cp:revision>
  <dcterms:created xsi:type="dcterms:W3CDTF">2019-04-05T05:52:12Z</dcterms:created>
  <dcterms:modified xsi:type="dcterms:W3CDTF">2021-10-03T07:29:17Z</dcterms:modified>
</cp:coreProperties>
</file>