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0310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Day1(04102021) and Day2(05102021)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6" cy="45076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0"/>
            <a:ext cx="3920262" cy="450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6"/>
            <a:ext cx="5491262" cy="625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8"/>
            <a:ext cx="5478843" cy="624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8"/>
            <a:ext cx="5478843" cy="624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7" y="545071"/>
            <a:ext cx="5242432" cy="29601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8" cy="297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3266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347</cp:revision>
  <dcterms:created xsi:type="dcterms:W3CDTF">2019-04-05T05:52:12Z</dcterms:created>
  <dcterms:modified xsi:type="dcterms:W3CDTF">2021-10-04T02:11:15Z</dcterms:modified>
</cp:coreProperties>
</file>