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04012021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1"/>
            <a:ext cx="5305473" cy="609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205" y="572766"/>
            <a:ext cx="4986352" cy="590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584" y="539472"/>
            <a:ext cx="5107862" cy="604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531</cp:revision>
  <dcterms:created xsi:type="dcterms:W3CDTF">2019-04-05T05:52:12Z</dcterms:created>
  <dcterms:modified xsi:type="dcterms:W3CDTF">2021-01-04T07:27:23Z</dcterms:modified>
</cp:coreProperties>
</file>