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6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2"/>
            <a:ext cx="5305465" cy="609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4"/>
            <a:ext cx="5181554" cy="613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2"/>
            <a:ext cx="5235341" cy="619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7609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549</cp:revision>
  <dcterms:created xsi:type="dcterms:W3CDTF">2019-04-05T05:52:12Z</dcterms:created>
  <dcterms:modified xsi:type="dcterms:W3CDTF">2021-02-04T07:17:34Z</dcterms:modified>
</cp:coreProperties>
</file>