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04-04-2021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04042021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22003"/>
            <a:ext cx="5305456" cy="60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77932"/>
            <a:ext cx="5181544" cy="609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840" y="484944"/>
            <a:ext cx="5235332" cy="615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7696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570</cp:revision>
  <dcterms:created xsi:type="dcterms:W3CDTF">2019-04-05T05:52:12Z</dcterms:created>
  <dcterms:modified xsi:type="dcterms:W3CDTF">2021-04-04T09:35:54Z</dcterms:modified>
</cp:coreProperties>
</file>