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6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04-May-21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04-05-2021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04052021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7"/>
            <a:ext cx="5283871" cy="60463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0"/>
            <a:ext cx="5146517" cy="60523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48"/>
            <a:ext cx="5199940" cy="61151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8536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606</cp:revision>
  <dcterms:created xsi:type="dcterms:W3CDTF">2019-04-05T05:52:12Z</dcterms:created>
  <dcterms:modified xsi:type="dcterms:W3CDTF">2021-05-04T06:47:54Z</dcterms:modified>
</cp:coreProperties>
</file>