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0410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Day1(05102021) and Day2(06102021)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6" cy="4507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1" cy="450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62" cy="625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8"/>
            <a:ext cx="5478842" cy="6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8"/>
            <a:ext cx="5478842" cy="6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8" y="545071"/>
            <a:ext cx="5242430" cy="29601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8" cy="297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348</cp:revision>
  <dcterms:created xsi:type="dcterms:W3CDTF">2019-04-05T05:52:12Z</dcterms:created>
  <dcterms:modified xsi:type="dcterms:W3CDTF">2021-10-05T02:55:29Z</dcterms:modified>
</cp:coreProperties>
</file>