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04-Dec-21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8"/>
            <a:ext cx="5283862" cy="60463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2"/>
            <a:ext cx="5146508" cy="60522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0"/>
            <a:ext cx="5199931" cy="61151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8735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627</cp:revision>
  <dcterms:created xsi:type="dcterms:W3CDTF">2019-04-05T05:52:12Z</dcterms:created>
  <dcterms:modified xsi:type="dcterms:W3CDTF">2021-12-04T07:20:59Z</dcterms:modified>
</cp:coreProperties>
</file>