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8" cy="45076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4" cy="45042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3"/>
            <a:ext cx="5491245" cy="62566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63056"/>
            <a:ext cx="5478825" cy="6242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0" y="545071"/>
            <a:ext cx="5242402" cy="296010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3" cy="2896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3569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384</cp:revision>
  <dcterms:created xsi:type="dcterms:W3CDTF">2019-04-05T05:52:12Z</dcterms:created>
  <dcterms:modified xsi:type="dcterms:W3CDTF">2021-12-05T05:51:00Z</dcterms:modified>
</cp:coreProperties>
</file>