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05042021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622003"/>
            <a:ext cx="5305456" cy="60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77932"/>
            <a:ext cx="5181544" cy="6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840" y="484944"/>
            <a:ext cx="5235332" cy="61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571</cp:revision>
  <dcterms:created xsi:type="dcterms:W3CDTF">2019-04-05T05:52:12Z</dcterms:created>
  <dcterms:modified xsi:type="dcterms:W3CDTF">2021-04-05T07:48:53Z</dcterms:modified>
</cp:coreProperties>
</file>