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Day1(06052021) and Day2(07052021)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39" cy="45076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1" cy="450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7" cy="616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2" cy="62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2" cy="62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1" y="533400"/>
            <a:ext cx="5242517" cy="29601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6" cy="29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244</cp:revision>
  <dcterms:created xsi:type="dcterms:W3CDTF">2019-04-05T05:52:12Z</dcterms:created>
  <dcterms:modified xsi:type="dcterms:W3CDTF">2021-05-06T03:17:23Z</dcterms:modified>
</cp:coreProperties>
</file>