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06-Mar-21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06-03-2021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06032021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3"/>
            <a:ext cx="5283894" cy="60464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6"/>
            <a:ext cx="5146540" cy="60523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4"/>
            <a:ext cx="5199963" cy="61151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7522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556</cp:revision>
  <dcterms:created xsi:type="dcterms:W3CDTF">2019-04-05T05:52:12Z</dcterms:created>
  <dcterms:modified xsi:type="dcterms:W3CDTF">2021-03-06T06:37:45Z</dcterms:modified>
</cp:coreProperties>
</file>