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06-May-21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70" cy="6046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6" cy="6052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8"/>
            <a:ext cx="5199939" cy="6115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8546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608</cp:revision>
  <dcterms:created xsi:type="dcterms:W3CDTF">2019-04-05T05:52:12Z</dcterms:created>
  <dcterms:modified xsi:type="dcterms:W3CDTF">2021-05-06T06:51:09Z</dcterms:modified>
</cp:coreProperties>
</file>