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0610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Day1(07102021) and Day2(08102021)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5" cy="45076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60" cy="450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1" cy="62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1" cy="624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1" cy="624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9" y="545071"/>
            <a:ext cx="5242428" cy="29601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7" cy="297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3273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350</cp:revision>
  <dcterms:created xsi:type="dcterms:W3CDTF">2019-04-05T05:52:12Z</dcterms:created>
  <dcterms:modified xsi:type="dcterms:W3CDTF">2021-10-07T03:18:54Z</dcterms:modified>
</cp:coreProperties>
</file>