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>
                <a:latin typeface="Arial" pitchFamily="34" charset="0"/>
                <a:cs typeface="Arial" pitchFamily="34" charset="0"/>
              </a:rPr>
              <a:t>Only </a:t>
            </a:r>
            <a:r>
              <a:rPr lang="en-IN" sz="1400" b="1" i="1" smtClean="0">
                <a:latin typeface="Arial" pitchFamily="34" charset="0"/>
                <a:cs typeface="Arial" pitchFamily="34" charset="0"/>
              </a:rPr>
              <a:t>Day1(07122021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smtClean="0">
                <a:latin typeface="Arial" pitchFamily="34" charset="0"/>
                <a:cs typeface="Arial" pitchFamily="34" charset="0"/>
              </a:rPr>
              <a:t>Day2(08122021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7" cy="45076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3"/>
            <a:ext cx="3920243" cy="45042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22383"/>
            <a:ext cx="5491244" cy="62566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63056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1" y="545071"/>
            <a:ext cx="5242400" cy="2960102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62" cy="28967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3606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388</cp:revision>
  <dcterms:created xsi:type="dcterms:W3CDTF">2019-04-05T05:52:12Z</dcterms:created>
  <dcterms:modified xsi:type="dcterms:W3CDTF">2021-12-07T03:20:14Z</dcterms:modified>
</cp:coreProperties>
</file>