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08-03-2021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Day1(06032021) and Day2(07032021)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63" cy="450771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34" cy="450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20" cy="6164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3"/>
            <a:ext cx="5478915" cy="624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3"/>
            <a:ext cx="5478915" cy="624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3" y="533400"/>
            <a:ext cx="5242558" cy="29601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9" cy="3048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2797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196</cp:revision>
  <dcterms:created xsi:type="dcterms:W3CDTF">2019-04-05T05:52:12Z</dcterms:created>
  <dcterms:modified xsi:type="dcterms:W3CDTF">2021-03-08T02:25:57Z</dcterms:modified>
</cp:coreProperties>
</file>