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5"/>
            <a:ext cx="5283883" cy="60463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29" cy="6052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6"/>
            <a:ext cx="5199952" cy="6115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578</cp:revision>
  <dcterms:created xsi:type="dcterms:W3CDTF">2019-04-05T05:52:12Z</dcterms:created>
  <dcterms:modified xsi:type="dcterms:W3CDTF">2021-04-07T07:20:55Z</dcterms:modified>
</cp:coreProperties>
</file>