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07062021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49"/>
            <a:ext cx="5283855" cy="604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1" cy="605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1"/>
            <a:ext cx="5199924" cy="6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8688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640</cp:revision>
  <dcterms:created xsi:type="dcterms:W3CDTF">2019-04-05T05:52:12Z</dcterms:created>
  <dcterms:modified xsi:type="dcterms:W3CDTF">2021-06-07T06:47:23Z</dcterms:modified>
</cp:coreProperties>
</file>