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0706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Day1(08062021)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762000"/>
            <a:ext cx="4953000" cy="569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7" cy="625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8" cy="62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53"/>
          <a:stretch/>
        </p:blipFill>
        <p:spPr>
          <a:xfrm>
            <a:off x="2217309" y="498715"/>
            <a:ext cx="5478878" cy="308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3002</TotalTime>
  <Words>143</Words>
  <Application>Microsoft Office PowerPoint</Application>
  <PresentationFormat>On-screen Show (4:3)</PresentationFormat>
  <Paragraphs>19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273</cp:revision>
  <dcterms:created xsi:type="dcterms:W3CDTF">2019-04-05T05:52:12Z</dcterms:created>
  <dcterms:modified xsi:type="dcterms:W3CDTF">2021-06-08T02:57:33Z</dcterms:modified>
</cp:coreProperties>
</file>