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07-07-2021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07072021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1"/>
            <a:ext cx="5283843" cy="604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3"/>
            <a:ext cx="5199912" cy="611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8710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667</cp:revision>
  <dcterms:created xsi:type="dcterms:W3CDTF">2019-04-05T05:52:12Z</dcterms:created>
  <dcterms:modified xsi:type="dcterms:W3CDTF">2021-07-07T08:39:03Z</dcterms:modified>
</cp:coreProperties>
</file>