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8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07092021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53"/>
            <a:ext cx="5283826" cy="60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472120"/>
            <a:ext cx="5199895" cy="61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8923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Chandrima Mallick</cp:lastModifiedBy>
  <cp:revision>705</cp:revision>
  <dcterms:created xsi:type="dcterms:W3CDTF">2019-04-05T05:52:12Z</dcterms:created>
  <dcterms:modified xsi:type="dcterms:W3CDTF">2021-09-07T06:54:03Z</dcterms:modified>
</cp:coreProperties>
</file>