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08-10-2021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08-10-2021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08-10-2021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08-10-2021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0710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Day1(08102021) and Day2(09102021)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84" cy="450763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1"/>
            <a:ext cx="3920260" cy="450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48886"/>
            <a:ext cx="5491260" cy="625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8"/>
            <a:ext cx="5478841" cy="624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8"/>
            <a:ext cx="5478841" cy="624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39" y="545071"/>
            <a:ext cx="5242428" cy="29601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06" cy="297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3279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351</cp:revision>
  <dcterms:created xsi:type="dcterms:W3CDTF">2019-04-05T05:52:12Z</dcterms:created>
  <dcterms:modified xsi:type="dcterms:W3CDTF">2021-10-08T02:39:28Z</dcterms:modified>
</cp:coreProperties>
</file>