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08-Dec-21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Day1(08122021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Day2(09122021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89" y="902490"/>
            <a:ext cx="4811866" cy="45076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3"/>
            <a:ext cx="3920243" cy="450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22383"/>
            <a:ext cx="5491243" cy="625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3982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63056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2" y="545071"/>
            <a:ext cx="5242398" cy="2960102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61" cy="289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3607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389</cp:revision>
  <dcterms:created xsi:type="dcterms:W3CDTF">2019-04-05T05:52:12Z</dcterms:created>
  <dcterms:modified xsi:type="dcterms:W3CDTF">2021-12-08T03:15:31Z</dcterms:modified>
</cp:coreProperties>
</file>