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09-03-2021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09-03-2021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09-03-2021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09-03-2021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09-03-2021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09-03-2021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09-03-2021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08032021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Day1(09032021) and Day2(10032021)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7" y="902478"/>
            <a:ext cx="4811963" cy="450771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0"/>
            <a:ext cx="3920333" cy="4504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9"/>
            <a:ext cx="5410320" cy="6164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3"/>
            <a:ext cx="5478915" cy="6242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3"/>
            <a:ext cx="5478915" cy="6242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793" y="533400"/>
            <a:ext cx="5242558" cy="296019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4"/>
            <a:ext cx="2971778" cy="3048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2809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197</cp:revision>
  <dcterms:created xsi:type="dcterms:W3CDTF">2019-04-05T05:52:12Z</dcterms:created>
  <dcterms:modified xsi:type="dcterms:W3CDTF">2021-03-09T03:44:47Z</dcterms:modified>
</cp:coreProperties>
</file>