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3" cy="604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29" cy="605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2" cy="61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579</cp:revision>
  <dcterms:created xsi:type="dcterms:W3CDTF">2019-04-05T05:52:12Z</dcterms:created>
  <dcterms:modified xsi:type="dcterms:W3CDTF">2021-04-08T07:42:38Z</dcterms:modified>
</cp:coreProperties>
</file>