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9" cy="6046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5" cy="6052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38" cy="6115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610</cp:revision>
  <dcterms:created xsi:type="dcterms:W3CDTF">2019-04-05T05:52:12Z</dcterms:created>
  <dcterms:modified xsi:type="dcterms:W3CDTF">2021-05-08T07:05:44Z</dcterms:modified>
</cp:coreProperties>
</file>