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>
        <p:scale>
          <a:sx n="80" d="100"/>
          <a:sy n="80" d="100"/>
        </p:scale>
        <p:origin x="1632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Day1(09052021) and Day2(10052021)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39" cy="4507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0" cy="450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6" cy="61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1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1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2" y="533400"/>
            <a:ext cx="5242515" cy="29601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5" cy="29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2928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245</cp:revision>
  <dcterms:created xsi:type="dcterms:W3CDTF">2019-04-05T05:52:12Z</dcterms:created>
  <dcterms:modified xsi:type="dcterms:W3CDTF">2021-05-09T03:44:56Z</dcterms:modified>
</cp:coreProperties>
</file>