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250" autoAdjust="0"/>
    <p:restoredTop sz="95226" autoAdjust="0"/>
  </p:normalViewPr>
  <p:slideViewPr>
    <p:cSldViewPr>
      <p:cViewPr varScale="1">
        <p:scale>
          <a:sx n="72" d="100"/>
          <a:sy n="72" d="100"/>
        </p:scale>
        <p:origin x="101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10/9/2021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09-10-2021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09-10-2021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09-10-2021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09-10-2021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09-10-2021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09-10-2021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09-10-2021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0810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Day1(09102021) and Day2(10102021)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6188" y="902490"/>
            <a:ext cx="4811884" cy="450763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534" y="902491"/>
            <a:ext cx="3920259" cy="4504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1" y="448886"/>
            <a:ext cx="5491260" cy="6256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00" y="436528"/>
            <a:ext cx="5478840" cy="6242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7309" y="463038"/>
            <a:ext cx="5478840" cy="6242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20339" y="545071"/>
            <a:ext cx="5242427" cy="296011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76600" y="3672120"/>
            <a:ext cx="2900306" cy="2974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3287</TotalTime>
  <Words>159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352</cp:revision>
  <dcterms:created xsi:type="dcterms:W3CDTF">2019-04-05T05:52:12Z</dcterms:created>
  <dcterms:modified xsi:type="dcterms:W3CDTF">2021-10-09T02:18:42Z</dcterms:modified>
</cp:coreProperties>
</file>