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09-Dec-21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Day1(09122021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Day2(10122021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6" cy="45076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3"/>
            <a:ext cx="3920242" cy="450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22384"/>
            <a:ext cx="5491243" cy="625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3982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2" y="545071"/>
            <a:ext cx="5242398" cy="2960101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61" cy="289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3619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391</cp:revision>
  <dcterms:created xsi:type="dcterms:W3CDTF">2019-04-05T05:52:12Z</dcterms:created>
  <dcterms:modified xsi:type="dcterms:W3CDTF">2021-12-09T02:49:24Z</dcterms:modified>
</cp:coreProperties>
</file>